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527A3-99E5-DB72-832D-67F20E256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A7EFA-B01A-2A44-1E1A-DCAFDBCEF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5967C-54E6-B5F9-9B91-C2FB79056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997B8-D88A-FB21-749A-C5051133E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D32DF-1B3B-9229-066F-6CF24CE38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900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2CFB1-B093-1172-76A1-B5F0E13B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D630D7-B3EC-BAA2-4028-9A971C0657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D9198-BBA0-F045-31CE-48C6BB8CA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EF9B0-DC39-35A3-490E-9E904391A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5AC32-B38C-420D-1435-D89B69C0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43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2CAA90-C0EE-71F3-C255-A263C23424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E33E9-EA5B-56AC-B86D-2890872A1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FEA62-90AA-659D-E23F-55AD8C24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F64E9-F7B1-FCB1-7A0A-8A6B5FD4A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44DC4-4786-665E-E90D-5C2F8B188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1459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E9FAB-9F1C-AFFA-C1EF-8D71CDF87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C6D66-8401-9C20-2A07-BD805AB78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6B659-4FF5-07F5-C3E8-1E93FAE8A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F4843-9D09-0F2A-F647-A5FB7E416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AFC15-153B-8602-2E4B-F3D181DD9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337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3FE95-BA42-652A-C751-CBF22DE5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36E04-A79A-2A8D-2E58-7148151C6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E84B3-AF4E-FD34-99E7-A8130A304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3624B-8699-5021-069C-A8F8129B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A1942-8D33-B5C2-C37A-8E0CA5688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571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047FE-7443-FF8B-14E0-95F8205F4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F17F8-3DA1-DA86-3243-0777743BE3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D2BF8-1949-E9C7-239E-8331B5CB3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60AD32-FF35-9B7B-EFE0-0B9D278A8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7464E-AFC5-C939-9D32-FA18DB78A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EABFA-9C74-0122-347C-FBFCBF861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28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F80FC-CE0A-6C3A-75BA-4F6AC8AAF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AF27B-5343-4A5B-7BAF-73D2136BE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B3BA0-9260-7182-ED66-6A976CAA4F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D8AF13-194D-4A16-5205-D1BC8724D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91A0AB-838F-8A37-31FF-F91AA4F4AA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2D7E-9ED1-F514-4CC5-517B12EFF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7A78E7-036B-78DA-DFAD-9AD03E34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0A684-8698-9608-FC80-5592D912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51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6CB7B-D641-6D34-6F41-CC05EAC54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EFE5D5-8F77-F4D4-31DE-DC20FCF69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E624DA-166C-B675-B308-23E1D92BF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B8E062-EEF4-D7F0-AAED-7538FE8E3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004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EFF747-6826-FCD0-450A-DF8E9E021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E1A29-77D5-E9AC-A97C-7739501A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087DEA-CB8D-C542-E8F5-A87DA790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058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DEE9D-6A60-4812-8F04-058A959C4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252D0-DB47-86F5-0F41-8A688A581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E21E36-3025-D194-E9C0-E51653B08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BEC3D2-8E2A-F0AA-0796-642E5CE88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3A344-70FD-6C7D-0E8D-27895C90F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1BF78-653F-5836-1B63-E72EA7CE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486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D3B15-1A7E-5C80-03D5-BF2D326A6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861116-0FBB-FFCC-F919-F2402E67BF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0E836-FA91-C631-7910-A78E79AEA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4B7F4-5556-287A-844B-43034976B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3C566-3999-3D92-8C40-5A7C3F063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8189B-75FC-7634-01D4-D77899F21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88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060C12-5BBA-89C2-F427-CB9849F8D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FE62D-3C41-AFC7-920E-295E42E3C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2F068-A803-62B2-1DC5-0B700FAC66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A741C-C08D-4D40-BFEB-7621FFFE4F06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ACFF6-8AD8-D969-F088-90961C6EE6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A4165-10FB-0D9C-F658-13B630399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18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38099"/>
            <a:ext cx="12191980" cy="685799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9C13E6-1573-DC42-A423-B07811C11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Optimising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Remote Field Station Food Purchasing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A2AF9-D7AC-688C-035B-C8F874494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Sophie Turner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954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47624"/>
            <a:ext cx="12191980" cy="6857999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817F065-67BB-1967-1E2D-A0052A93E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39148"/>
            <a:ext cx="9144000" cy="1144450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Rothera research station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3C7CB8A-4784-CEA8-FF05-7BFDE68BF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5" y="1106351"/>
            <a:ext cx="8858250" cy="531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ustomer Stories: British Antarctic Survey - Science/Engineering | Quantum">
            <a:extLst>
              <a:ext uri="{FF2B5EF4-FFF2-40B4-BE49-F238E27FC236}">
                <a16:creationId xmlns:a16="http://schemas.microsoft.com/office/drawing/2014/main" id="{18A4E4AC-93BA-8D90-734F-4F76C818B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277903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7640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84947"/>
            <a:ext cx="12191980" cy="6857999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98406E-18BD-B0C6-68A1-BAD931D41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4203" y="2533651"/>
            <a:ext cx="3595397" cy="2324100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Emissions</a:t>
            </a:r>
            <a:b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</a:br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Cost</a:t>
            </a:r>
            <a:b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</a:br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Food waste</a:t>
            </a:r>
            <a:b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</a:br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Packaging waste</a:t>
            </a:r>
            <a:endParaRPr lang="en-GB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E19ACD-EE00-5EC0-A868-5AD9C35514D5}"/>
              </a:ext>
            </a:extLst>
          </p:cNvPr>
          <p:cNvSpPr txBox="1"/>
          <p:nvPr/>
        </p:nvSpPr>
        <p:spPr>
          <a:xfrm>
            <a:off x="5174503" y="2533651"/>
            <a:ext cx="2728817" cy="1938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Enjoyment</a:t>
            </a:r>
          </a:p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Variety</a:t>
            </a:r>
          </a:p>
          <a:p>
            <a:endParaRPr lang="en-US" sz="40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E82789-BA50-9792-4824-974A46A1D032}"/>
              </a:ext>
            </a:extLst>
          </p:cNvPr>
          <p:cNvSpPr txBox="1"/>
          <p:nvPr/>
        </p:nvSpPr>
        <p:spPr>
          <a:xfrm>
            <a:off x="9170826" y="2512548"/>
            <a:ext cx="2196971" cy="1938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Nutrition</a:t>
            </a:r>
          </a:p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Allergies</a:t>
            </a:r>
          </a:p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Logistics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D190F506-E4E5-733E-AAB4-D84627308D4D}"/>
              </a:ext>
            </a:extLst>
          </p:cNvPr>
          <p:cNvSpPr/>
          <p:nvPr/>
        </p:nvSpPr>
        <p:spPr>
          <a:xfrm>
            <a:off x="1574151" y="404812"/>
            <a:ext cx="1047750" cy="1800225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3640D997-2298-4E65-01FB-227ECFC633D2}"/>
              </a:ext>
            </a:extLst>
          </p:cNvPr>
          <p:cNvSpPr/>
          <p:nvPr/>
        </p:nvSpPr>
        <p:spPr>
          <a:xfrm>
            <a:off x="5855154" y="404812"/>
            <a:ext cx="1171575" cy="1800225"/>
          </a:xfrm>
          <a:prstGeom prst="up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&quot;Not Allowed&quot; Symbol 11">
            <a:extLst>
              <a:ext uri="{FF2B5EF4-FFF2-40B4-BE49-F238E27FC236}">
                <a16:creationId xmlns:a16="http://schemas.microsoft.com/office/drawing/2014/main" id="{BBC26661-4B70-943B-9888-C217F0E5CD11}"/>
              </a:ext>
            </a:extLst>
          </p:cNvPr>
          <p:cNvSpPr/>
          <p:nvPr/>
        </p:nvSpPr>
        <p:spPr>
          <a:xfrm>
            <a:off x="9377275" y="738187"/>
            <a:ext cx="1514650" cy="1371600"/>
          </a:xfrm>
          <a:prstGeom prst="noSmoking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319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98406E-18BD-B0C6-68A1-BAD931D41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578" y="-752475"/>
            <a:ext cx="10415297" cy="5505449"/>
          </a:xfrm>
          <a:noFill/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GWP = global warming potential</a:t>
            </a:r>
            <a:b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kg CO</a:t>
            </a:r>
            <a:r>
              <a:rPr lang="en-US" baseline="-25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 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240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A63AF0-82B2-AA01-B338-64DE4759F66F}"/>
              </a:ext>
            </a:extLst>
          </p:cNvPr>
          <p:cNvSpPr txBox="1"/>
          <p:nvPr/>
        </p:nvSpPr>
        <p:spPr>
          <a:xfrm>
            <a:off x="85725" y="209550"/>
            <a:ext cx="1152525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Future of Food in the Antarctic: a report prepared </a:t>
            </a:r>
          </a:p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for the British Antarctic Survey investigating the carbon </a:t>
            </a:r>
          </a:p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intensity of food supplied to an Antarctic research station</a:t>
            </a:r>
          </a:p>
          <a:p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Edmund Dickens, 2021, University of Exeter    </a:t>
            </a:r>
          </a:p>
          <a:p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GB" sz="54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          ~ 263,919 kg CO</a:t>
            </a:r>
            <a:r>
              <a:rPr lang="en-GB" sz="5400" baseline="-25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</a:t>
            </a:r>
            <a:r>
              <a:rPr lang="en-GB" sz="54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0C0A92-8EAE-2CB3-2099-46CAE51A72A2}"/>
              </a:ext>
            </a:extLst>
          </p:cNvPr>
          <p:cNvSpPr txBox="1"/>
          <p:nvPr/>
        </p:nvSpPr>
        <p:spPr>
          <a:xfrm>
            <a:off x="3714750" y="4542592"/>
            <a:ext cx="929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2 million km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189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377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4131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38099"/>
            <a:ext cx="12191980" cy="685799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9C13E6-1573-DC42-A423-B07811C11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9250" y="284008"/>
            <a:ext cx="9144000" cy="118443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Image references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A2AF9-D7AC-688C-035B-C8F874494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1125" y="1540029"/>
            <a:ext cx="9144000" cy="4965546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Background picture - 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National Science Foundation. (2016). </a:t>
            </a:r>
            <a:r>
              <a:rPr lang="en-US" b="0" i="1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Rothera, the British Antarctic Survey station on the Antarctic Peninsula.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 Available: https://nsf.gov/news/mmg/media/images/Rothera%20station.jpg. Last accessed 5th Jul 2022.</a:t>
            </a:r>
          </a:p>
          <a:p>
            <a:pPr algn="l"/>
            <a:r>
              <a:rPr lang="en-GB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Slide 2 - </a:t>
            </a:r>
            <a:r>
              <a:rPr lang="en-US" b="0" i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Bucktrout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, P. (2020). </a:t>
            </a:r>
            <a:r>
              <a:rPr lang="en-US" b="0" i="1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Rothera on Adelaide Island.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 Available: https://www.theguardian.com/world/2020/nov/01/next-stop-antarctica-british-team-covid-free-coronavirus. Last accessed 5th Jul 2022.</a:t>
            </a:r>
            <a:endParaRPr lang="en-GB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</a:endParaRPr>
          </a:p>
          <a:p>
            <a:endParaRPr lang="en-US" b="0" i="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30689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Optimising Remote Field Station Food Purchasing</vt:lpstr>
      <vt:lpstr>Rothera research station</vt:lpstr>
      <vt:lpstr>Emissions Cost Food waste Packaging waste</vt:lpstr>
      <vt:lpstr>GWP = global warming potential  kg CO2e </vt:lpstr>
      <vt:lpstr>PowerPoint Presentation</vt:lpstr>
      <vt:lpstr>PowerPoint Presentation</vt:lpstr>
      <vt:lpstr>Image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Optimising Remote Field Station Food Supplies</dc:title>
  <dc:creator>Sophie Turner</dc:creator>
  <cp:lastModifiedBy>Sophie Turner</cp:lastModifiedBy>
  <cp:revision>14</cp:revision>
  <dcterms:created xsi:type="dcterms:W3CDTF">2022-07-05T14:37:33Z</dcterms:created>
  <dcterms:modified xsi:type="dcterms:W3CDTF">2022-07-05T17:14:29Z</dcterms:modified>
</cp:coreProperties>
</file>

<file path=docProps/thumbnail.jpeg>
</file>